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9" r:id="rId4"/>
    <p:sldId id="271" r:id="rId5"/>
    <p:sldId id="272" r:id="rId6"/>
    <p:sldId id="270" r:id="rId7"/>
    <p:sldId id="268" r:id="rId8"/>
    <p:sldId id="256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9E94"/>
    <a:srgbClr val="A1887B"/>
    <a:srgbClr val="D0C4BE"/>
    <a:srgbClr val="494949"/>
    <a:srgbClr val="212121"/>
    <a:srgbClr val="3B3B3A"/>
    <a:srgbClr val="3B3B3B"/>
    <a:srgbClr val="3A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8EE65-ECFB-7F78-3CBA-908D19FA7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3D3889-7A87-6916-2FDB-DE60A8B74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D11795-4CDB-EDE0-592A-5F3BF4D0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BF33E-B9E4-9788-2B91-293EEF26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EF98D2-87EF-3113-6A47-952ABF82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08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AE572-BD88-1CAA-7998-1CBFCAAE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25820E-5C58-BA80-8E49-1F1E1BA3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94D714-0D52-3DBB-F10B-4CBF52BF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8AB9A4-7157-98B3-8088-C589DC05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7AE64B-353D-6D67-7DE6-C8C8104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85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61FE9ED-CD4A-3317-341A-913FA95BF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67E348-9281-D392-F6BA-3AC5D24E1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33A6D9-4E7E-9E4B-787F-9D5A21D9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F9055-9DB4-4AFC-AD35-0B6E4E76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5EE7DF-9561-37A3-8019-3B920426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28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FD663-C0E8-70DA-5650-41D20267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4A7A2A-E2C0-17F8-B6CE-0BD75D6E0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A241B8-6DB9-21C5-109B-47402C49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E13C36-8F2D-C998-E13E-7E0AC6E2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FBC8DC-5E35-E183-1424-E4D7F719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06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E6C352-77D1-4D72-EE24-228E7052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0B394C-C722-67F9-1C78-058FE53E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601B26-EAE3-D1D1-3AD5-6E8FE1046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64461-6BA8-D65A-A9D2-45F482A2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CFBC8-495E-57AE-54CC-4963ADB4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13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6E763-8623-6539-D755-47754342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45A6C-5A48-AB67-8F36-C1B652078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DE5D3F-3270-40CF-0B5C-AEE84A80A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6FC0AC-3D9F-C1E3-70DF-A7FE26DF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D4DD34-D748-5112-F60C-D134A159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4A222-410B-5B0A-CB53-3169E217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94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95DD0-1BB1-8351-1022-9CBCF0A2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438BDE-F5E2-BC7C-96C7-3F2FB84D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6BFEA6-C301-C193-8105-EB16B4014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9A8FB00-12B7-627F-3776-D6F8D149C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274F4F6-AB12-4352-4839-FE54BB955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29CFA12-392F-7A12-C8B5-1C831F80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43A5B8-56FF-2FF5-7793-B35B516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CB35CD6-289F-FB5A-A210-B8D21D58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6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1821C-7D7F-4480-916C-CD1903E5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0C9E2C-A980-C9F5-701F-970E8B47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31E82C-0B59-B20B-9591-A0A35806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55812A7-2AF4-E9DF-F541-FA6BBA55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BFEA545-8491-C40E-E7BD-197D5A82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B53802-9A46-2598-0810-A734090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A2C5D8-A189-A036-29E8-27E7BC75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265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01A77C-34AC-0671-AB3C-89A8F9D3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2C80CB-0B38-DD19-702E-1627F3B3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ED345E-AFA4-E14D-FF3D-D9031D4C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13B0F2-2668-1B0B-6F25-DC413D9B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5218EF-2E21-C589-2548-46F086A8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34AB7B-6103-D659-26A3-2A8B0498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16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A60BE5-90FB-EF77-48E7-DCA89A7D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98EC2CF-D036-ECBD-E789-43E45EFB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6BFFA1-36A9-E8F1-090D-E525F718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BDEF71-6A4E-4C99-EB54-3DA792B5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0FBD18-37DB-8CAA-F407-6AC0E579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189697-3FDE-A94E-3FFB-9D272007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60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1B8AA4-0060-548A-26EE-A7F84449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AC2F4-6254-C0E5-7B3D-73BA9AE3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068DDA-43D6-0530-0A1D-4AD201C9A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279BC-5795-462A-B92B-17B67E6AF538}" type="datetimeFigureOut">
              <a:rPr kumimoji="1" lang="ja-JP" altLang="en-US" smtClean="0"/>
              <a:t>2024/7/6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3B6C88-79F7-1FC1-B903-98DA48002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EBDAAB-1F2C-692B-82E0-559F0D1F2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1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4157624" y="1136969"/>
            <a:ext cx="3581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4400" b="1" i="1" spc="6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たっくだよ</a:t>
            </a:r>
            <a:endParaRPr lang="en-US" altLang="ja-JP" sz="44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99E671-6C20-4C4C-1197-890256144A46}"/>
              </a:ext>
            </a:extLst>
          </p:cNvPr>
          <p:cNvSpPr txBox="1"/>
          <p:nvPr/>
        </p:nvSpPr>
        <p:spPr>
          <a:xfrm>
            <a:off x="749187" y="4820198"/>
            <a:ext cx="3297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（現</a:t>
            </a:r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X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）</a:t>
            </a:r>
            <a:r>
              <a:rPr lang="en-US" altLang="ja-JP" sz="2000" b="1" i="1" u="sng" spc="600" dirty="0">
                <a:ln w="3175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@takkust</a:t>
            </a:r>
          </a:p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Follow Me!!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63B6D-7B3A-162E-1C05-D76F219F1BDF}"/>
              </a:ext>
            </a:extLst>
          </p:cNvPr>
          <p:cNvSpPr txBox="1"/>
          <p:nvPr/>
        </p:nvSpPr>
        <p:spPr>
          <a:xfrm>
            <a:off x="4457701" y="2641976"/>
            <a:ext cx="678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崩スタ始めたら負けだと思ってる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？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)</a:t>
            </a:r>
          </a:p>
          <a:p>
            <a:pPr algn="l"/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べんきょうのないせかい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9" y="5326971"/>
            <a:ext cx="1769807" cy="144401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429731-0867-FD5A-1DBC-D73C62678046}"/>
              </a:ext>
            </a:extLst>
          </p:cNvPr>
          <p:cNvSpPr txBox="1"/>
          <p:nvPr/>
        </p:nvSpPr>
        <p:spPr>
          <a:xfrm>
            <a:off x="8582206" y="5326971"/>
            <a:ext cx="668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MetroDrive</a:t>
            </a:r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広告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8CD34-3827-FABB-590A-055768D4973F}"/>
              </a:ext>
            </a:extLst>
          </p:cNvPr>
          <p:cNvSpPr txBox="1"/>
          <p:nvPr/>
        </p:nvSpPr>
        <p:spPr>
          <a:xfrm>
            <a:off x="3315024" y="472807"/>
            <a:ext cx="526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宣伝欄</a:t>
            </a:r>
            <a:endParaRPr lang="en-US" altLang="ja-JP" sz="4400" b="1" i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938D27-861E-9C13-844D-8BA9D3E7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7" y="1937211"/>
            <a:ext cx="2844927" cy="28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B8A98B-37A9-9127-2791-71B4C45B6657}"/>
              </a:ext>
            </a:extLst>
          </p:cNvPr>
          <p:cNvSpPr txBox="1"/>
          <p:nvPr/>
        </p:nvSpPr>
        <p:spPr>
          <a:xfrm>
            <a:off x="8582205" y="5896807"/>
            <a:ext cx="6687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作者の友人を宣伝する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コーナー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001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4D0A08C-94D4-27F6-7B02-7787CB78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10888" r="12422" b="-2429"/>
          <a:stretch/>
        </p:blipFill>
        <p:spPr>
          <a:xfrm>
            <a:off x="77397" y="0"/>
            <a:ext cx="11797581" cy="7063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B657B5-94BF-52CA-4E83-6272BDEF5461}"/>
              </a:ext>
            </a:extLst>
          </p:cNvPr>
          <p:cNvSpPr txBox="1"/>
          <p:nvPr/>
        </p:nvSpPr>
        <p:spPr>
          <a:xfrm>
            <a:off x="4702673" y="757985"/>
            <a:ext cx="3018069" cy="43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58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日比谷線運転ゲーム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7CBB8-6F2A-E6EE-53EA-12EE0D7798A0}"/>
              </a:ext>
            </a:extLst>
          </p:cNvPr>
          <p:cNvSpPr txBox="1"/>
          <p:nvPr/>
        </p:nvSpPr>
        <p:spPr>
          <a:xfrm>
            <a:off x="5072898" y="7601569"/>
            <a:ext cx="2277617" cy="43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58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鋭意開発中！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E6B410-14AD-C073-922E-B3CCC1FB0B9B}"/>
              </a:ext>
            </a:extLst>
          </p:cNvPr>
          <p:cNvSpPr txBox="1"/>
          <p:nvPr/>
        </p:nvSpPr>
        <p:spPr>
          <a:xfrm>
            <a:off x="7182426" y="6576322"/>
            <a:ext cx="5125719" cy="24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88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※</a:t>
            </a:r>
            <a:r>
              <a:rPr lang="ja-JP" altLang="en-US" sz="988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画像は開発中の画面です。本編と一部ゲーム内容が異なる場合があります。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11B781-8F59-B1E9-C499-9F68C1F6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68" y="1015093"/>
            <a:ext cx="5917059" cy="48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57430A-6705-3649-0D83-E0153E6A59D8}"/>
              </a:ext>
            </a:extLst>
          </p:cNvPr>
          <p:cNvSpPr/>
          <p:nvPr/>
        </p:nvSpPr>
        <p:spPr>
          <a:xfrm>
            <a:off x="132715" y="149225"/>
            <a:ext cx="3677920" cy="3657600"/>
          </a:xfrm>
          <a:prstGeom prst="rect">
            <a:avLst/>
          </a:prstGeom>
          <a:gradFill>
            <a:gsLst>
              <a:gs pos="0">
                <a:srgbClr val="212121"/>
              </a:gs>
              <a:gs pos="56000">
                <a:srgbClr val="494949"/>
              </a:gs>
              <a:gs pos="100000">
                <a:srgbClr val="3B3B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72DD86-3995-2BA1-9140-5A9ECFCC2097}"/>
              </a:ext>
            </a:extLst>
          </p:cNvPr>
          <p:cNvSpPr/>
          <p:nvPr/>
        </p:nvSpPr>
        <p:spPr>
          <a:xfrm>
            <a:off x="4197201" y="473088"/>
            <a:ext cx="460524" cy="536562"/>
          </a:xfrm>
          <a:prstGeom prst="rect">
            <a:avLst/>
          </a:prstGeom>
          <a:solidFill>
            <a:srgbClr val="D0C4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A9FDEA-81A7-1C36-2097-CAD01C5D772B}"/>
              </a:ext>
            </a:extLst>
          </p:cNvPr>
          <p:cNvSpPr/>
          <p:nvPr/>
        </p:nvSpPr>
        <p:spPr>
          <a:xfrm>
            <a:off x="4197201" y="1181099"/>
            <a:ext cx="2908449" cy="2625725"/>
          </a:xfrm>
          <a:prstGeom prst="rect">
            <a:avLst/>
          </a:prstGeom>
          <a:gradFill>
            <a:gsLst>
              <a:gs pos="0">
                <a:srgbClr val="B29E94"/>
              </a:gs>
              <a:gs pos="77000">
                <a:srgbClr val="A48C80"/>
              </a:gs>
              <a:gs pos="42000">
                <a:srgbClr val="A1887B"/>
              </a:gs>
              <a:gs pos="100000">
                <a:srgbClr val="B29E9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 dirty="0"/>
          </a:p>
        </p:txBody>
      </p:sp>
    </p:spTree>
    <p:extLst>
      <p:ext uri="{BB962C8B-B14F-4D97-AF65-F5344CB8AC3E}">
        <p14:creationId xmlns:p14="http://schemas.microsoft.com/office/powerpoint/2010/main" val="31576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D842086-7BF4-7DAF-A093-20D4AF79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2620" cy="698772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i="1" spc="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I will never let me go.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59EDA3-1338-675F-45CF-F356FD606874}"/>
              </a:ext>
            </a:extLst>
          </p:cNvPr>
          <p:cNvSpPr txBox="1"/>
          <p:nvPr/>
        </p:nvSpPr>
        <p:spPr>
          <a:xfrm>
            <a:off x="4114799" y="1528595"/>
            <a:ext cx="7891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中学から、幾度となく何かを作ってきた。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それは写真から始まり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小説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絵画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音楽など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多岐に渡っている。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決して多趣味な訳では無い。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俺はただ過去を切り捨てて歩みはじめたかった。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告白する。これまで作っては否定した全ては追憶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そして懐古の念から湧き出たものだ。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今思う。大事な物を切り捨てて生きてきたのだと。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昔の俺は日々を楽しんでいたと思う。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勿論、今よりも自由時間は少なかった。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できることも、やったことも殆どなかった。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しかし俺には思いを寄せていた人がいた。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全てを優しく受け入れてくれる友もいた。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そんな過去にケリをつけたかったのに。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幾度となくそれに失敗した。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時間は解決してくれない。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年が経ったが。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4091939" y="1508054"/>
            <a:ext cx="7891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中学から、幾度となく何かを作ってきた。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それは写真から始まり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小説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絵画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音楽など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多岐に渡っている。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決して多趣味な訳では無い。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俺はただ過去を切り捨てて歩みはじめたかった。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告白する。これまで作っては否定した全ては追憶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そして懐古の念から湧き出たものだ。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今思う。大事な物を切り捨てて生きてきたのだと。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昔の俺は日々を楽しんでいたと思う。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勿論、今よりも自由時間は少なかった。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できることも、やったことも殆どなかった。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しかし全てを優しく受け入れてくれる友がいた。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罵倒と闘いの蔓延る今とは違った。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そんな過去にケリをつけたかったのに。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幾度となくそれに失敗した。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時間は解決してくれない。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年経ってもなお。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574489" y="468071"/>
            <a:ext cx="10996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I will never let me go. </a:t>
            </a:r>
          </a:p>
        </p:txBody>
      </p:sp>
    </p:spTree>
    <p:extLst>
      <p:ext uri="{BB962C8B-B14F-4D97-AF65-F5344CB8AC3E}">
        <p14:creationId xmlns:p14="http://schemas.microsoft.com/office/powerpoint/2010/main" val="401755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6ADB5FF-6D57-5C32-070E-43B4C3447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7940"/>
            <a:ext cx="12283440" cy="92125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Once Upon a Time...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3884103" y="1490008"/>
            <a:ext cx="82268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日比谷線。思えば小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3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から実に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年間も乗ったものだ。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淡い色の車内の中で流れる厳かな時間。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けたたましく音を立てるモーター。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ノイズだらけの放送。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薄暗い蛍光灯。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そんな車内がよかった。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2019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11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月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29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人を想うことを知ったあの日、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俺はそんな空間で何を思っただろう。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5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年が経とうとする今でも忘れられない。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貴女はもう忘れているだろう。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ただのしがない隣人だった俺を。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長い時間が過ぎたのに、俺は未だあの日のまま。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囚われ続け、あの日を追いかけてこんなものを拵えた。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名前を「</a:t>
            </a:r>
            <a:r>
              <a:rPr lang="en-US" altLang="ja-JP" sz="2000" spc="600" dirty="0" err="1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MetroDrive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 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日比谷編」と言う。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551339" y="472233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Once Upon a Time...</a:t>
            </a:r>
          </a:p>
        </p:txBody>
      </p:sp>
    </p:spTree>
    <p:extLst>
      <p:ext uri="{BB962C8B-B14F-4D97-AF65-F5344CB8AC3E}">
        <p14:creationId xmlns:p14="http://schemas.microsoft.com/office/powerpoint/2010/main" val="384177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BA07203-BBAD-1186-1FA7-01536920B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131" y="-405569"/>
            <a:ext cx="12994291" cy="730928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1114202" y="1490008"/>
            <a:ext cx="109967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一人だけ思いを寄せている人がいた。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彼女の何に惹かれたかは言うに忍びないが、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彼女は俺のボロボロの心を解してくれた。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優しく声をかけてくれた。俺が心の底から微笑めたのはあれが最後か。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あの頃はお互いに純粋だった。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頻繁に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Line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したり電話をかけたりしたのも今考えれば迷惑だろうか。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ただ彼女は優しかった。拒みもせず、むしろ受け入れてくれた。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しかしそれも今は昔。彼女はもう近くにはいない。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別に彼女が視界からいなくなっただけではないが、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俺の心は確実に荒んだ実感がある。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風の噂によると、彼女は元気でやっているらしい。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それだけでも俺は十分だ。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このような醜い容姿を彼女に見せるのは俺にはとてもできない。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これも俺のエゴかもしれない。だとしたら俺は何も変わっていないのか。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過去は永久に俺の後を追ってくるのかもしれない。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A79D6-C59F-EBC5-51F1-B766F20D9EF8}"/>
              </a:ext>
            </a:extLst>
          </p:cNvPr>
          <p:cNvSpPr txBox="1"/>
          <p:nvPr/>
        </p:nvSpPr>
        <p:spPr>
          <a:xfrm>
            <a:off x="1091887" y="1467790"/>
            <a:ext cx="110422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一人だけ思いを寄せている人がいた。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彼女の何に惹かれたかは言うに忍びないが、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彼女は俺のボロボロの心を解してくれた。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優しく声をかけてくれた。俺が心の底から微笑めたのはあれが最後か。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あの頃はお互いに純粋だった。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頻繁に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Line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したり電話をかけたりしたのも今考えれば迷惑だろうか。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ただ彼女は優しかった。拒みもせず、むしろ受け入れてくれた。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しかしそれも今は昔。彼女はもう近くにはいない。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別に彼女が視界からいなくなっただけではないが、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俺の心は確実に荒んだ実感がある。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風の噂によると、彼女は元気でやっているらしい。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それだけでも俺は十分だ。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このような醜い容姿を彼女に見せるのは俺にはとてもできない。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これも俺のエゴかもしれない。だとしたら俺は何も変わっていないのか。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過去は永久に俺の後を追ってくるのか。教えてくれ。（続）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2D6E2-457C-13CA-FCF4-6F84B9A144E2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71D52D-09EA-611E-AB08-8D835F6342CD}"/>
              </a:ext>
            </a:extLst>
          </p:cNvPr>
          <p:cNvSpPr txBox="1"/>
          <p:nvPr/>
        </p:nvSpPr>
        <p:spPr>
          <a:xfrm>
            <a:off x="562914" y="441922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71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51374D2-8F42-BFA6-5B79-EF45427E6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-550193"/>
            <a:ext cx="12204856" cy="817019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A79D6-C59F-EBC5-51F1-B766F20D9EF8}"/>
              </a:ext>
            </a:extLst>
          </p:cNvPr>
          <p:cNvSpPr txBox="1"/>
          <p:nvPr/>
        </p:nvSpPr>
        <p:spPr>
          <a:xfrm>
            <a:off x="597639" y="1626755"/>
            <a:ext cx="109967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（続き）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そう考えると、俺は今まで過去から逃げ続けたと言っても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いいかもしれない。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かつての俺は勝手だった。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それは今でも謝りたい。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卒業から長い時間が経った。彼女は嫌な顔一つせず、自然と離れた。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だからこそである。一度だけでいいから、会って謝りたい。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でも、思い出のままにしておく方がいいかもしれない。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その方が彼女も幸せなのか？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俺に彼女の思い出がなくても、別の過去は俺を追ってくるのだろうか？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いくら考えたとしても、答えは見つからないだろう。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俺はもう貴女がくれた優しさを知ってしまったから。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そして、貴女はもう俺の近くにはいないから。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2024-09-21 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渡邉 峻宇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72BFB4-05F0-1DC3-9F3B-ACFC69DE1999}"/>
              </a:ext>
            </a:extLst>
          </p:cNvPr>
          <p:cNvSpPr txBox="1"/>
          <p:nvPr/>
        </p:nvSpPr>
        <p:spPr>
          <a:xfrm>
            <a:off x="562914" y="457058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F1DBD8-06DC-8069-3D43-01B02BD38208}"/>
              </a:ext>
            </a:extLst>
          </p:cNvPr>
          <p:cNvSpPr txBox="1"/>
          <p:nvPr/>
        </p:nvSpPr>
        <p:spPr>
          <a:xfrm>
            <a:off x="573588" y="1606434"/>
            <a:ext cx="109967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（続き）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そう考えると、俺は今まで過去から逃げ続けたと言っても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いいかもしれない。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かつての俺は勝手だった。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それは今でも謝りたい。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卒業から長い時間が経った。彼女は嫌な顔一つせず、自然と離れた。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だからこそである。一度だけでいいから、会って謝りたい。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でも、思い出のままにしておく方がいいかもしれない。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その方が彼女も幸せなのか？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俺に彼女の思い出がなくても、別の過去は俺を追ってくるのだろうか？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いくら考えたとしても、答えは見つからないだろう。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俺はもう貴女がくれた優しさを知ってしまったから。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そして、貴女はもう俺の近くにはいないから。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2024-09-21 </a:t>
            </a:r>
            <a:r>
              <a:rPr lang="en-US" altLang="ja-JP" sz="2000" spc="600" dirty="0" err="1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metrodrive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開発者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579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000" b="1" i="1" u="none" strike="noStrike" kern="1200" cap="none" spc="60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マキナス 4 Square" panose="02000600000000000000" pitchFamily="50" charset="-128"/>
                <a:ea typeface="マキナス 4 Square" panose="02000600000000000000" pitchFamily="50" charset="-128"/>
                <a:cs typeface="+mn-cs"/>
              </a:rPr>
              <a:t>後ろ髪を引きずる過去、と今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1114202" y="1490008"/>
            <a:ext cx="10996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今思えば奇妙な時期だったが、当時は真面目にやっていたものだ。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勿論受験勉強にである。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それ故、俺は色々なものを得もしたが失ったものも多い。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-497994" y="449246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後ろ髪を引きずる過去</a:t>
            </a:r>
            <a:endParaRPr lang="en-US" altLang="ja-JP" sz="50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39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59EDA3-1338-675F-45CF-F356FD606874}"/>
              </a:ext>
            </a:extLst>
          </p:cNvPr>
          <p:cNvSpPr txBox="1"/>
          <p:nvPr/>
        </p:nvSpPr>
        <p:spPr>
          <a:xfrm>
            <a:off x="4114799" y="1528595"/>
            <a:ext cx="7891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あの日、忘れもしない。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2019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年の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11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月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29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俺はまた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863929" y="-86177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日比谷線、そして</a:t>
            </a:r>
            <a:r>
              <a:rPr lang="en-US" altLang="ja-JP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03</a:t>
            </a:r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系</a:t>
            </a:r>
            <a:endParaRPr lang="en-US" altLang="ja-JP" sz="50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08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0F4DC0-ED95-10B5-0A0F-C24E959DE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/>
        </p:blipFill>
        <p:spPr bwMode="auto">
          <a:xfrm>
            <a:off x="515814" y="10386647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947F50-95B2-8296-B4EF-FDF17E30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0" y="1997146"/>
            <a:ext cx="2715526" cy="27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2752144" y="1129711"/>
            <a:ext cx="6687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44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くおんだおーん</a:t>
            </a:r>
            <a:r>
              <a:rPr lang="en-US" altLang="ja-JP" sz="44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(;_;)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99E671-6C20-4C4C-1197-890256144A46}"/>
              </a:ext>
            </a:extLst>
          </p:cNvPr>
          <p:cNvSpPr txBox="1"/>
          <p:nvPr/>
        </p:nvSpPr>
        <p:spPr>
          <a:xfrm>
            <a:off x="749187" y="4820198"/>
            <a:ext cx="3297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（現</a:t>
            </a:r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X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）</a:t>
            </a:r>
            <a:r>
              <a:rPr lang="en-US" altLang="ja-JP" sz="2000" b="1" i="1" u="sng" spc="600" dirty="0">
                <a:ln w="3175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@towelhuman</a:t>
            </a:r>
          </a:p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Follow Me!!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63B6D-7B3A-162E-1C05-D76F219F1BDF}"/>
              </a:ext>
            </a:extLst>
          </p:cNvPr>
          <p:cNvSpPr txBox="1"/>
          <p:nvPr/>
        </p:nvSpPr>
        <p:spPr>
          <a:xfrm>
            <a:off x="4695769" y="2570574"/>
            <a:ext cx="7167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 ∩՞ټ՞∩) 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ﾝﾌ～～ うに 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/ 2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作十段 すみっコぐらし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&amp;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にゃんこ大戦争❤️❤️❤️</a:t>
            </a:r>
            <a:endParaRPr lang="en-US" altLang="ja-JP" sz="3600" i="1" spc="600" dirty="0">
              <a:ln w="9525"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9" y="5326971"/>
            <a:ext cx="1769807" cy="144401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429731-0867-FD5A-1DBC-D73C62678046}"/>
              </a:ext>
            </a:extLst>
          </p:cNvPr>
          <p:cNvSpPr txBox="1"/>
          <p:nvPr/>
        </p:nvSpPr>
        <p:spPr>
          <a:xfrm>
            <a:off x="8519133" y="5358260"/>
            <a:ext cx="668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MetroDrive</a:t>
            </a:r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広告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8CD34-3827-FABB-590A-055768D4973F}"/>
              </a:ext>
            </a:extLst>
          </p:cNvPr>
          <p:cNvSpPr txBox="1"/>
          <p:nvPr/>
        </p:nvSpPr>
        <p:spPr>
          <a:xfrm>
            <a:off x="3315024" y="472807"/>
            <a:ext cx="526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宣伝欄</a:t>
            </a:r>
            <a:endParaRPr lang="en-US" altLang="ja-JP" sz="4400" b="1" i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028891-859C-2BE0-50C3-133229FCEF1B}"/>
              </a:ext>
            </a:extLst>
          </p:cNvPr>
          <p:cNvSpPr txBox="1"/>
          <p:nvPr/>
        </p:nvSpPr>
        <p:spPr>
          <a:xfrm>
            <a:off x="8550670" y="5806971"/>
            <a:ext cx="6687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作者の友人を宣伝する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コーナー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188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6F65B9-DC86-C9C8-A11D-5DC841CE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5" y="2107411"/>
            <a:ext cx="3090698" cy="30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2B8E6AD-7545-008D-77DC-DA9DF00C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1" r="65612"/>
          <a:stretch/>
        </p:blipFill>
        <p:spPr bwMode="auto">
          <a:xfrm>
            <a:off x="4171605" y="795294"/>
            <a:ext cx="5692951" cy="17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6AF719-BF93-2C9F-F531-20A804FB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89" y="2713355"/>
            <a:ext cx="12192000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3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7137</TotalTime>
  <Words>1441</Words>
  <Application>Microsoft Office PowerPoint</Application>
  <PresentationFormat>ワイド画面</PresentationFormat>
  <Paragraphs>146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マキナス 4 Flat</vt:lpstr>
      <vt:lpstr>マキナス 4 Square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29</cp:revision>
  <dcterms:created xsi:type="dcterms:W3CDTF">2024-03-19T02:11:21Z</dcterms:created>
  <dcterms:modified xsi:type="dcterms:W3CDTF">2024-07-10T05:50:15Z</dcterms:modified>
</cp:coreProperties>
</file>